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5" r:id="rId19"/>
    <p:sldId id="273" r:id="rId20"/>
    <p:sldId id="274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7" r:id="rId61"/>
    <p:sldId id="316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35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0BE-B0FE-4B1E-8398-A3F23F9E23C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CBC-ABD2-4B6F-BAA1-A22A4E6F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0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0BE-B0FE-4B1E-8398-A3F23F9E23C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CBC-ABD2-4B6F-BAA1-A22A4E6F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0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0BE-B0FE-4B1E-8398-A3F23F9E23C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CBC-ABD2-4B6F-BAA1-A22A4E6F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4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0BE-B0FE-4B1E-8398-A3F23F9E23C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CBC-ABD2-4B6F-BAA1-A22A4E6F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0BE-B0FE-4B1E-8398-A3F23F9E23C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CBC-ABD2-4B6F-BAA1-A22A4E6F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3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0BE-B0FE-4B1E-8398-A3F23F9E23C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CBC-ABD2-4B6F-BAA1-A22A4E6F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1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0BE-B0FE-4B1E-8398-A3F23F9E23C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CBC-ABD2-4B6F-BAA1-A22A4E6F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0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0BE-B0FE-4B1E-8398-A3F23F9E23C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CBC-ABD2-4B6F-BAA1-A22A4E6F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9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0BE-B0FE-4B1E-8398-A3F23F9E23C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CBC-ABD2-4B6F-BAA1-A22A4E6F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8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0BE-B0FE-4B1E-8398-A3F23F9E23C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CBC-ABD2-4B6F-BAA1-A22A4E6F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0BE-B0FE-4B1E-8398-A3F23F9E23C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CBC-ABD2-4B6F-BAA1-A22A4E6F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7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B0BE-B0FE-4B1E-8398-A3F23F9E23C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5CBC-ABD2-4B6F-BAA1-A22A4E6F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7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3" y="60959"/>
            <a:ext cx="8482284" cy="67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72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"/>
            <a:ext cx="8693002" cy="68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8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0883"/>
            <a:ext cx="8714267" cy="68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8671737" cy="68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46087"/>
            <a:ext cx="8618574" cy="68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"/>
            <a:ext cx="8724900" cy="68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7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9285"/>
            <a:ext cx="8639840" cy="68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18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9285"/>
            <a:ext cx="8661105" cy="68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0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37686"/>
            <a:ext cx="8618574" cy="68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83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"/>
            <a:ext cx="8639840" cy="68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66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8661105" cy="68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7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69480"/>
            <a:ext cx="8604205" cy="67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2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9285"/>
            <a:ext cx="8661105" cy="68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8671737" cy="68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78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44" y="1"/>
            <a:ext cx="8629207" cy="68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11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"/>
            <a:ext cx="8703635" cy="68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60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8778063" cy="69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32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"/>
            <a:ext cx="86794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20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0883"/>
            <a:ext cx="8661105" cy="68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52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9285"/>
            <a:ext cx="8650472" cy="68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35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12482"/>
            <a:ext cx="8650472" cy="68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081"/>
            <a:ext cx="8671737" cy="68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5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0"/>
            <a:ext cx="8717417" cy="68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72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081"/>
            <a:ext cx="8629207" cy="68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16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"/>
            <a:ext cx="86794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50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-1"/>
            <a:ext cx="86794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94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4320"/>
            <a:ext cx="8693002" cy="68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4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2482"/>
            <a:ext cx="8703635" cy="68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07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0884"/>
            <a:ext cx="8671737" cy="68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35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0883"/>
            <a:ext cx="8629207" cy="68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39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4320"/>
            <a:ext cx="8682370" cy="68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47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29525"/>
            <a:ext cx="8714267" cy="68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74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29524"/>
            <a:ext cx="8703635" cy="68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3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8710"/>
            <a:ext cx="8699999" cy="68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82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4320"/>
            <a:ext cx="8682370" cy="68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11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081"/>
            <a:ext cx="8661105" cy="68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4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081"/>
            <a:ext cx="8650472" cy="68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65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4321"/>
            <a:ext cx="8661105" cy="68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70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75229"/>
            <a:ext cx="8576044" cy="67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45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0884"/>
            <a:ext cx="8650472" cy="68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24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0884"/>
            <a:ext cx="8671737" cy="68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06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9285"/>
            <a:ext cx="8629207" cy="68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49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8671737" cy="68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63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8650472" cy="68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"/>
            <a:ext cx="8665165" cy="68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48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"/>
            <a:ext cx="8639840" cy="68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9285"/>
            <a:ext cx="8639840" cy="68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916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4320"/>
            <a:ext cx="8693002" cy="68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4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12482"/>
            <a:ext cx="8618574" cy="68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647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43987"/>
            <a:ext cx="8533514" cy="67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340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2481"/>
            <a:ext cx="8629207" cy="68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303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"/>
            <a:ext cx="8693002" cy="68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0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"/>
            <a:ext cx="8714267" cy="68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58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"/>
            <a:ext cx="8693002" cy="68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7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2482"/>
            <a:ext cx="8661105" cy="68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9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3" y="0"/>
            <a:ext cx="8743542" cy="68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54489"/>
            <a:ext cx="8597309" cy="67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295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2723"/>
            <a:ext cx="8695511" cy="68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67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12482"/>
            <a:ext cx="8650472" cy="68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16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8661105" cy="68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159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"/>
            <a:ext cx="86794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832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4321"/>
            <a:ext cx="8714267" cy="68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427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37686"/>
            <a:ext cx="8661105" cy="68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87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6087"/>
            <a:ext cx="8597309" cy="67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13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081"/>
            <a:ext cx="8639840" cy="68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138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"/>
            <a:ext cx="8724900" cy="68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6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-1"/>
            <a:ext cx="8694420" cy="68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991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9285"/>
            <a:ext cx="8661105" cy="68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105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8671737" cy="68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473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0884"/>
            <a:ext cx="8650472" cy="68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625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4905"/>
            <a:ext cx="8680155" cy="68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804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1" y="-1"/>
            <a:ext cx="8616548" cy="67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4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8639175" cy="68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7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4606"/>
            <a:ext cx="8705850" cy="68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7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Widescreen</PresentationFormat>
  <Paragraphs>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 Chouhan</dc:creator>
  <cp:lastModifiedBy>Aditya Chouhan</cp:lastModifiedBy>
  <cp:revision>6</cp:revision>
  <dcterms:created xsi:type="dcterms:W3CDTF">2016-09-28T15:26:36Z</dcterms:created>
  <dcterms:modified xsi:type="dcterms:W3CDTF">2016-09-28T16:17:50Z</dcterms:modified>
</cp:coreProperties>
</file>